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01DC7A-F359-447F-87AA-16D7B2E49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DB1AD22-8587-A633-312C-3A4181F17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D07947-DD40-3EC1-7BCC-C3768760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78E289-7DDE-5C5E-FFF6-15C6633A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A8394E-9A4E-BB9F-D6CF-CE60BA54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74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ABD7C2-B4A6-F7F1-DFDB-5D8B954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6C3854D-E732-C118-FB60-E9C834AD1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6A68FF-DC40-A28F-41D2-6A911C00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9F4EE3-8A94-DFA6-6EFE-E8B21E18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23E7FF-A89A-EE7B-770B-098CD16F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82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758A42-3DC4-CBDA-7F08-A705CFD0F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F0D365F-FA05-0B09-780F-00E111209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BFC30E-1229-9E0C-44EB-49273407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A2EC0C-80E1-8AAB-1D35-19A2A2A8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7A5AAC-BC23-D55C-C031-D33E4A76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72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E4BD2-7AD4-FC00-6B02-B21733A1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600B38-3CAE-3D13-F096-4E68D3BBD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E30299-07B7-BCBA-1D7F-57938243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146074-C212-8815-2D42-6FFA6A33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0B6EDA-5235-1DA7-227A-62342C1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29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6B9CC-DB77-13F3-40B6-844BF4B3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8C2279-F9E3-C778-D6AB-6620AFD78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E9F0CC-39CB-C21D-1982-85244EA3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859FA2-5536-EA3D-A25A-95605255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C38AD5-0E70-5393-43C6-3B89FA4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90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89F84B-06E5-4DC2-3070-B4206F11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4213F6-47FF-EF03-A6A7-46B2B90DC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2891FF-7130-6188-578E-A74DC649D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F146147-443F-0204-DCCF-F3BF3125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6E954A-276B-D743-3184-07FF376E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9A92ABE-EC67-96DA-D784-BBFC7D82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01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9F4FC6-8317-20DF-4BC0-FD8F3BA2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01DA30-2C82-08A9-E912-7815209C1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497ED8-DEFB-1206-3156-CBF53F928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1EE9F7B-7616-AF24-5A56-5E6EB1CFE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61150A1-2311-2C3A-37B7-0D82ED29B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12EDDE-0127-7808-DAB1-5672ACEC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C9069B7-E34C-FB43-7924-51EB279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08FD034-CD27-3BCF-962B-66CEA4DB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4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97B45C-93A0-0ED5-8D11-D043C0BF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01DCD3-6F44-94AC-07F0-1C2059C4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AA9568-85CA-F83F-AEEB-130CE3DA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D5BF94D-E933-9E86-1C48-93F2DBBF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36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B2418F3-9A0F-4211-3E0C-BBE9B40D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8EF3BE5-D668-FAFA-05A2-C1F8355B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55E628-1C54-077E-6667-1263D9E0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8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3270EC-FBFC-DBF0-74F7-7E39526D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76CF84-EF09-055B-5942-83AC5E517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F09563-919A-04F7-1097-9D5D9040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7D6B49-9907-CA37-E870-45B769B0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479E9E-1DE4-8EE7-78EC-1BE1EA79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84A9EA-9A7A-AC51-78F4-68D1851A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67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C85858-2E12-845C-8BB0-56CA6235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6F439F7-9C2E-E887-5164-EA9BBEB46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45B7F2-E79D-B7E9-8E85-F1E0729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0530A5-7581-A458-17E2-B0D739AF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FF4E5F-CE20-BE14-B176-D5A1CEB0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E7313-EAA2-ED02-F6C8-547A5ADE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89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077BF2D-4BE3-6B0C-9620-CE5F0121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BFD02A-0298-3F64-6887-BA5DCA7B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EB79A1-9693-AA16-4FCB-1E7BD17F5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27232-F95C-4078-B9DB-D4CE6B99162D}" type="datetimeFigureOut">
              <a:rPr lang="ko-KR" altLang="en-US" smtClean="0"/>
              <a:t>2024-07-11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BB4CDA-ACA8-DE13-5959-694783A50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81164D-5BBB-1AB2-2463-7F3A83D06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DC316-4B08-4D97-B7CA-DB583F986D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66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예배 장소, 스크린샷, 신전이(가) 표시된 사진&#10;&#10;자동 생성된 설명">
            <a:extLst>
              <a:ext uri="{FF2B5EF4-FFF2-40B4-BE49-F238E27FC236}">
                <a16:creationId xmlns:a16="http://schemas.microsoft.com/office/drawing/2014/main" id="{8D81FBEE-9B57-FC7A-3A9E-2D35541D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하늘, 디자인이(가) 표시된 사진&#10;&#10;자동 생성된 설명">
            <a:extLst>
              <a:ext uri="{FF2B5EF4-FFF2-40B4-BE49-F238E27FC236}">
                <a16:creationId xmlns:a16="http://schemas.microsoft.com/office/drawing/2014/main" id="{5ACE72DB-98F2-172A-4573-D70CFC28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C224C245-41EC-035C-8BEA-93FF9D3C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1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민지 박</dc:creator>
  <cp:lastModifiedBy>민지 박</cp:lastModifiedBy>
  <cp:revision>5</cp:revision>
  <dcterms:created xsi:type="dcterms:W3CDTF">2024-07-09T07:34:30Z</dcterms:created>
  <dcterms:modified xsi:type="dcterms:W3CDTF">2024-07-11T01:09:32Z</dcterms:modified>
</cp:coreProperties>
</file>